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285" y="7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2/20/2024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2/20/2024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32410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interest(s)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29540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25831"/>
            <a:ext cx="914400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26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369</TotalTime>
  <Words>44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33</cp:revision>
  <dcterms:created xsi:type="dcterms:W3CDTF">2012-04-13T14:33:19Z</dcterms:created>
  <dcterms:modified xsi:type="dcterms:W3CDTF">2024-02-21T01:38:52Z</dcterms:modified>
</cp:coreProperties>
</file>